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9" r:id="rId6"/>
    <p:sldId id="273" r:id="rId7"/>
    <p:sldId id="274" r:id="rId8"/>
    <p:sldId id="275" r:id="rId9"/>
    <p:sldId id="276" r:id="rId10"/>
    <p:sldId id="278" r:id="rId11"/>
    <p:sldId id="279" r:id="rId12"/>
    <p:sldId id="27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C4FC4C3E-B8E3-4AB8-BA8E-2D5AEB3A2AE5}"/>
    <pc:docChg chg="modSld">
      <pc:chgData name="Ben Nienhuis" userId="2c6c04f1-77c7-44b5-a463-93386779ab63" providerId="ADAL" clId="{C4FC4C3E-B8E3-4AB8-BA8E-2D5AEB3A2AE5}" dt="2024-03-28T09:16:12.091" v="2" actId="255"/>
      <pc:docMkLst>
        <pc:docMk/>
      </pc:docMkLst>
      <pc:sldChg chg="modSp modAnim">
        <pc:chgData name="Ben Nienhuis" userId="2c6c04f1-77c7-44b5-a463-93386779ab63" providerId="ADAL" clId="{C4FC4C3E-B8E3-4AB8-BA8E-2D5AEB3A2AE5}" dt="2024-03-28T09:16:12.091" v="2" actId="255"/>
        <pc:sldMkLst>
          <pc:docMk/>
          <pc:sldMk cId="1650583079" sldId="259"/>
        </pc:sldMkLst>
        <pc:spChg chg="mod">
          <ac:chgData name="Ben Nienhuis" userId="2c6c04f1-77c7-44b5-a463-93386779ab63" providerId="ADAL" clId="{C4FC4C3E-B8E3-4AB8-BA8E-2D5AEB3A2AE5}" dt="2024-03-28T09:16:12.091" v="2" actId="255"/>
          <ac:spMkLst>
            <pc:docMk/>
            <pc:sldMk cId="1650583079" sldId="259"/>
            <ac:spMk id="4" creationId="{1013CFA5-D430-DA73-1014-E14588D68322}"/>
          </ac:spMkLst>
        </pc:spChg>
      </pc:sldChg>
    </pc:docChg>
  </pc:docChgLst>
  <pc:docChgLst>
    <pc:chgData name="Ben Nienhuis" userId="2c6c04f1-77c7-44b5-a463-93386779ab63" providerId="ADAL" clId="{BA7F4E2F-EC8A-4F04-B781-1CAA9FE4733E}"/>
    <pc:docChg chg="undo custSel addSld delSld modSld sldOrd">
      <pc:chgData name="Ben Nienhuis" userId="2c6c04f1-77c7-44b5-a463-93386779ab63" providerId="ADAL" clId="{BA7F4E2F-EC8A-4F04-B781-1CAA9FE4733E}" dt="2023-04-05T13:03:57.229" v="539"/>
      <pc:docMkLst>
        <pc:docMk/>
      </pc:docMkLst>
      <pc:sldChg chg="modSp">
        <pc:chgData name="Ben Nienhuis" userId="2c6c04f1-77c7-44b5-a463-93386779ab63" providerId="ADAL" clId="{BA7F4E2F-EC8A-4F04-B781-1CAA9FE4733E}" dt="2023-04-05T11:56:29.889" v="0" actId="13926"/>
        <pc:sldMkLst>
          <pc:docMk/>
          <pc:sldMk cId="1650583079" sldId="259"/>
        </pc:sldMkLst>
        <pc:spChg chg="mod">
          <ac:chgData name="Ben Nienhuis" userId="2c6c04f1-77c7-44b5-a463-93386779ab63" providerId="ADAL" clId="{BA7F4E2F-EC8A-4F04-B781-1CAA9FE4733E}" dt="2023-04-05T11:56:29.889" v="0" actId="13926"/>
          <ac:spMkLst>
            <pc:docMk/>
            <pc:sldMk cId="1650583079" sldId="259"/>
            <ac:spMk id="4" creationId="{1013CFA5-D430-DA73-1014-E14588D68322}"/>
          </ac:spMkLst>
        </pc:spChg>
      </pc:sldChg>
      <pc:sldChg chg="addSp delSp modSp del mod">
        <pc:chgData name="Ben Nienhuis" userId="2c6c04f1-77c7-44b5-a463-93386779ab63" providerId="ADAL" clId="{BA7F4E2F-EC8A-4F04-B781-1CAA9FE4733E}" dt="2023-04-05T12:03:54.894" v="64" actId="47"/>
        <pc:sldMkLst>
          <pc:docMk/>
          <pc:sldMk cId="3108898362" sldId="260"/>
        </pc:sldMkLst>
        <pc:spChg chg="mod">
          <ac:chgData name="Ben Nienhuis" userId="2c6c04f1-77c7-44b5-a463-93386779ab63" providerId="ADAL" clId="{BA7F4E2F-EC8A-4F04-B781-1CAA9FE4733E}" dt="2023-04-05T11:56:50.493" v="2" actId="20577"/>
          <ac:spMkLst>
            <pc:docMk/>
            <pc:sldMk cId="3108898362" sldId="260"/>
            <ac:spMk id="4" creationId="{1013CFA5-D430-DA73-1014-E14588D68322}"/>
          </ac:spMkLst>
        </pc:spChg>
        <pc:spChg chg="del mod">
          <ac:chgData name="Ben Nienhuis" userId="2c6c04f1-77c7-44b5-a463-93386779ab63" providerId="ADAL" clId="{BA7F4E2F-EC8A-4F04-B781-1CAA9FE4733E}" dt="2023-04-05T11:56:57.884" v="6"/>
          <ac:spMkLst>
            <pc:docMk/>
            <pc:sldMk cId="3108898362" sldId="260"/>
            <ac:spMk id="5" creationId="{A086A63C-9BF3-9E7D-C684-E711CC2AEB81}"/>
          </ac:spMkLst>
        </pc:spChg>
        <pc:picChg chg="add">
          <ac:chgData name="Ben Nienhuis" userId="2c6c04f1-77c7-44b5-a463-93386779ab63" providerId="ADAL" clId="{BA7F4E2F-EC8A-4F04-B781-1CAA9FE4733E}" dt="2023-04-05T12:03:45.270" v="63"/>
          <ac:picMkLst>
            <pc:docMk/>
            <pc:sldMk cId="3108898362" sldId="260"/>
            <ac:picMk id="2" creationId="{4E37ACB1-3ED4-EADB-33CC-A7949D0C8D0E}"/>
          </ac:picMkLst>
        </pc:picChg>
        <pc:picChg chg="del">
          <ac:chgData name="Ben Nienhuis" userId="2c6c04f1-77c7-44b5-a463-93386779ab63" providerId="ADAL" clId="{BA7F4E2F-EC8A-4F04-B781-1CAA9FE4733E}" dt="2023-04-05T11:56:57.883" v="4" actId="478"/>
          <ac:picMkLst>
            <pc:docMk/>
            <pc:sldMk cId="3108898362" sldId="260"/>
            <ac:picMk id="6" creationId="{5C402A85-982B-7607-4467-A1FD108AD274}"/>
          </ac:picMkLst>
        </pc:picChg>
      </pc:sldChg>
      <pc:sldChg chg="del">
        <pc:chgData name="Ben Nienhuis" userId="2c6c04f1-77c7-44b5-a463-93386779ab63" providerId="ADAL" clId="{BA7F4E2F-EC8A-4F04-B781-1CAA9FE4733E}" dt="2023-04-05T11:57:02.743" v="12" actId="47"/>
        <pc:sldMkLst>
          <pc:docMk/>
          <pc:sldMk cId="3021329364" sldId="262"/>
        </pc:sldMkLst>
      </pc:sldChg>
      <pc:sldChg chg="del">
        <pc:chgData name="Ben Nienhuis" userId="2c6c04f1-77c7-44b5-a463-93386779ab63" providerId="ADAL" clId="{BA7F4E2F-EC8A-4F04-B781-1CAA9FE4733E}" dt="2023-04-05T11:57:02.058" v="11" actId="47"/>
        <pc:sldMkLst>
          <pc:docMk/>
          <pc:sldMk cId="653274540" sldId="263"/>
        </pc:sldMkLst>
      </pc:sldChg>
      <pc:sldChg chg="del">
        <pc:chgData name="Ben Nienhuis" userId="2c6c04f1-77c7-44b5-a463-93386779ab63" providerId="ADAL" clId="{BA7F4E2F-EC8A-4F04-B781-1CAA9FE4733E}" dt="2023-04-05T11:57:01.415" v="10" actId="47"/>
        <pc:sldMkLst>
          <pc:docMk/>
          <pc:sldMk cId="2131102314" sldId="264"/>
        </pc:sldMkLst>
      </pc:sldChg>
      <pc:sldChg chg="del">
        <pc:chgData name="Ben Nienhuis" userId="2c6c04f1-77c7-44b5-a463-93386779ab63" providerId="ADAL" clId="{BA7F4E2F-EC8A-4F04-B781-1CAA9FE4733E}" dt="2023-04-05T11:57:00.903" v="9" actId="47"/>
        <pc:sldMkLst>
          <pc:docMk/>
          <pc:sldMk cId="209509191" sldId="265"/>
        </pc:sldMkLst>
      </pc:sldChg>
      <pc:sldChg chg="del">
        <pc:chgData name="Ben Nienhuis" userId="2c6c04f1-77c7-44b5-a463-93386779ab63" providerId="ADAL" clId="{BA7F4E2F-EC8A-4F04-B781-1CAA9FE4733E}" dt="2023-04-05T11:57:00.500" v="8" actId="47"/>
        <pc:sldMkLst>
          <pc:docMk/>
          <pc:sldMk cId="3624349142" sldId="266"/>
        </pc:sldMkLst>
      </pc:sldChg>
      <pc:sldChg chg="del">
        <pc:chgData name="Ben Nienhuis" userId="2c6c04f1-77c7-44b5-a463-93386779ab63" providerId="ADAL" clId="{BA7F4E2F-EC8A-4F04-B781-1CAA9FE4733E}" dt="2023-04-05T11:57:00.161" v="7" actId="47"/>
        <pc:sldMkLst>
          <pc:docMk/>
          <pc:sldMk cId="1340576836" sldId="267"/>
        </pc:sldMkLst>
      </pc:sldChg>
      <pc:sldChg chg="addSp delSp modSp mod">
        <pc:chgData name="Ben Nienhuis" userId="2c6c04f1-77c7-44b5-a463-93386779ab63" providerId="ADAL" clId="{BA7F4E2F-EC8A-4F04-B781-1CAA9FE4733E}" dt="2023-04-05T12:56:36.107" v="537" actId="20577"/>
        <pc:sldMkLst>
          <pc:docMk/>
          <pc:sldMk cId="3505213098" sldId="268"/>
        </pc:sldMkLst>
        <pc:spChg chg="mod">
          <ac:chgData name="Ben Nienhuis" userId="2c6c04f1-77c7-44b5-a463-93386779ab63" providerId="ADAL" clId="{BA7F4E2F-EC8A-4F04-B781-1CAA9FE4733E}" dt="2023-04-05T12:56:36.107" v="537" actId="20577"/>
          <ac:spMkLst>
            <pc:docMk/>
            <pc:sldMk cId="3505213098" sldId="268"/>
            <ac:spMk id="2" creationId="{080BE377-C82E-2F0E-E33B-522CBCDC3AB4}"/>
          </ac:spMkLst>
        </pc:spChg>
        <pc:spChg chg="mod">
          <ac:chgData name="Ben Nienhuis" userId="2c6c04f1-77c7-44b5-a463-93386779ab63" providerId="ADAL" clId="{BA7F4E2F-EC8A-4F04-B781-1CAA9FE4733E}" dt="2023-04-05T11:57:13.080" v="16" actId="20577"/>
          <ac:spMkLst>
            <pc:docMk/>
            <pc:sldMk cId="3505213098" sldId="268"/>
            <ac:spMk id="4" creationId="{1013CFA5-D430-DA73-1014-E14588D68322}"/>
          </ac:spMkLst>
        </pc:spChg>
        <pc:picChg chg="add mod">
          <ac:chgData name="Ben Nienhuis" userId="2c6c04f1-77c7-44b5-a463-93386779ab63" providerId="ADAL" clId="{BA7F4E2F-EC8A-4F04-B781-1CAA9FE4733E}" dt="2023-04-05T12:44:22.883" v="515" actId="1076"/>
          <ac:picMkLst>
            <pc:docMk/>
            <pc:sldMk cId="3505213098" sldId="268"/>
            <ac:picMk id="3" creationId="{4C7A4A8F-76EB-5687-6376-76B8565721DE}"/>
          </ac:picMkLst>
        </pc:picChg>
        <pc:picChg chg="del">
          <ac:chgData name="Ben Nienhuis" userId="2c6c04f1-77c7-44b5-a463-93386779ab63" providerId="ADAL" clId="{BA7F4E2F-EC8A-4F04-B781-1CAA9FE4733E}" dt="2023-04-05T11:57:19.624" v="17" actId="478"/>
          <ac:picMkLst>
            <pc:docMk/>
            <pc:sldMk cId="3505213098" sldId="268"/>
            <ac:picMk id="5" creationId="{1D5725CC-F607-C7D8-7530-19B99C171304}"/>
          </ac:picMkLst>
        </pc:picChg>
      </pc:sldChg>
      <pc:sldChg chg="add del">
        <pc:chgData name="Ben Nienhuis" userId="2c6c04f1-77c7-44b5-a463-93386779ab63" providerId="ADAL" clId="{BA7F4E2F-EC8A-4F04-B781-1CAA9FE4733E}" dt="2023-04-05T12:04:00.605" v="68" actId="47"/>
        <pc:sldMkLst>
          <pc:docMk/>
          <pc:sldMk cId="2728620602" sldId="269"/>
        </pc:sldMkLst>
      </pc:sldChg>
      <pc:sldChg chg="add del">
        <pc:chgData name="Ben Nienhuis" userId="2c6c04f1-77c7-44b5-a463-93386779ab63" providerId="ADAL" clId="{BA7F4E2F-EC8A-4F04-B781-1CAA9FE4733E}" dt="2023-04-05T12:03:58.610" v="67" actId="47"/>
        <pc:sldMkLst>
          <pc:docMk/>
          <pc:sldMk cId="2415596942" sldId="270"/>
        </pc:sldMkLst>
      </pc:sldChg>
      <pc:sldChg chg="add del">
        <pc:chgData name="Ben Nienhuis" userId="2c6c04f1-77c7-44b5-a463-93386779ab63" providerId="ADAL" clId="{BA7F4E2F-EC8A-4F04-B781-1CAA9FE4733E}" dt="2023-04-05T12:03:58.264" v="66" actId="47"/>
        <pc:sldMkLst>
          <pc:docMk/>
          <pc:sldMk cId="1427924516" sldId="271"/>
        </pc:sldMkLst>
      </pc:sldChg>
      <pc:sldChg chg="add del">
        <pc:chgData name="Ben Nienhuis" userId="2c6c04f1-77c7-44b5-a463-93386779ab63" providerId="ADAL" clId="{BA7F4E2F-EC8A-4F04-B781-1CAA9FE4733E}" dt="2023-04-05T12:03:57.928" v="65" actId="47"/>
        <pc:sldMkLst>
          <pc:docMk/>
          <pc:sldMk cId="612556585" sldId="272"/>
        </pc:sldMkLst>
      </pc:sldChg>
      <pc:sldChg chg="addSp modSp add mod ord modAnim">
        <pc:chgData name="Ben Nienhuis" userId="2c6c04f1-77c7-44b5-a463-93386779ab63" providerId="ADAL" clId="{BA7F4E2F-EC8A-4F04-B781-1CAA9FE4733E}" dt="2023-04-05T13:03:57.229" v="539"/>
        <pc:sldMkLst>
          <pc:docMk/>
          <pc:sldMk cId="649700098" sldId="273"/>
        </pc:sldMkLst>
        <pc:spChg chg="add mod">
          <ac:chgData name="Ben Nienhuis" userId="2c6c04f1-77c7-44b5-a463-93386779ab63" providerId="ADAL" clId="{BA7F4E2F-EC8A-4F04-B781-1CAA9FE4733E}" dt="2023-04-05T12:02:42.158" v="60" actId="255"/>
          <ac:spMkLst>
            <pc:docMk/>
            <pc:sldMk cId="649700098" sldId="273"/>
            <ac:spMk id="2" creationId="{E88228F6-0BE1-B66C-13FC-012B40E5D19D}"/>
          </ac:spMkLst>
        </pc:spChg>
      </pc:sldChg>
      <pc:sldChg chg="addSp modSp add mod modAnim">
        <pc:chgData name="Ben Nienhuis" userId="2c6c04f1-77c7-44b5-a463-93386779ab63" providerId="ADAL" clId="{BA7F4E2F-EC8A-4F04-B781-1CAA9FE4733E}" dt="2023-04-05T12:11:25.436" v="215"/>
        <pc:sldMkLst>
          <pc:docMk/>
          <pc:sldMk cId="1719112151" sldId="274"/>
        </pc:sldMkLst>
        <pc:spChg chg="mod">
          <ac:chgData name="Ben Nienhuis" userId="2c6c04f1-77c7-44b5-a463-93386779ab63" providerId="ADAL" clId="{BA7F4E2F-EC8A-4F04-B781-1CAA9FE4733E}" dt="2023-04-05T12:11:05.029" v="213"/>
          <ac:spMkLst>
            <pc:docMk/>
            <pc:sldMk cId="1719112151" sldId="274"/>
            <ac:spMk id="2" creationId="{E88228F6-0BE1-B66C-13FC-012B40E5D19D}"/>
          </ac:spMkLst>
        </pc:spChg>
        <pc:picChg chg="add mod">
          <ac:chgData name="Ben Nienhuis" userId="2c6c04f1-77c7-44b5-a463-93386779ab63" providerId="ADAL" clId="{BA7F4E2F-EC8A-4F04-B781-1CAA9FE4733E}" dt="2023-04-05T12:07:00.826" v="125" actId="1076"/>
          <ac:picMkLst>
            <pc:docMk/>
            <pc:sldMk cId="1719112151" sldId="274"/>
            <ac:picMk id="5" creationId="{D7F2C040-ABE1-E1C9-F31D-5DBEEE09865B}"/>
          </ac:picMkLst>
        </pc:picChg>
      </pc:sldChg>
      <pc:sldChg chg="addSp modSp add mod modAnim">
        <pc:chgData name="Ben Nienhuis" userId="2c6c04f1-77c7-44b5-a463-93386779ab63" providerId="ADAL" clId="{BA7F4E2F-EC8A-4F04-B781-1CAA9FE4733E}" dt="2023-04-05T12:15:21.478" v="263"/>
        <pc:sldMkLst>
          <pc:docMk/>
          <pc:sldMk cId="1624221814" sldId="275"/>
        </pc:sldMkLst>
        <pc:spChg chg="mod">
          <ac:chgData name="Ben Nienhuis" userId="2c6c04f1-77c7-44b5-a463-93386779ab63" providerId="ADAL" clId="{BA7F4E2F-EC8A-4F04-B781-1CAA9FE4733E}" dt="2023-04-05T12:15:02.599" v="261" actId="5793"/>
          <ac:spMkLst>
            <pc:docMk/>
            <pc:sldMk cId="1624221814" sldId="275"/>
            <ac:spMk id="2" creationId="{E88228F6-0BE1-B66C-13FC-012B40E5D19D}"/>
          </ac:spMkLst>
        </pc:spChg>
        <pc:picChg chg="add mod">
          <ac:chgData name="Ben Nienhuis" userId="2c6c04f1-77c7-44b5-a463-93386779ab63" providerId="ADAL" clId="{BA7F4E2F-EC8A-4F04-B781-1CAA9FE4733E}" dt="2023-04-05T12:12:00.912" v="218" actId="1076"/>
          <ac:picMkLst>
            <pc:docMk/>
            <pc:sldMk cId="1624221814" sldId="275"/>
            <ac:picMk id="3" creationId="{747E68AB-5872-DD9C-C3C2-F98E13AA265E}"/>
          </ac:picMkLst>
        </pc:picChg>
      </pc:sldChg>
      <pc:sldChg chg="addSp modSp add mod modAnim">
        <pc:chgData name="Ben Nienhuis" userId="2c6c04f1-77c7-44b5-a463-93386779ab63" providerId="ADAL" clId="{BA7F4E2F-EC8A-4F04-B781-1CAA9FE4733E}" dt="2023-04-05T12:20:29.386" v="331"/>
        <pc:sldMkLst>
          <pc:docMk/>
          <pc:sldMk cId="2772265494" sldId="276"/>
        </pc:sldMkLst>
        <pc:spChg chg="mod">
          <ac:chgData name="Ben Nienhuis" userId="2c6c04f1-77c7-44b5-a463-93386779ab63" providerId="ADAL" clId="{BA7F4E2F-EC8A-4F04-B781-1CAA9FE4733E}" dt="2023-04-05T12:20:09.094" v="329" actId="5793"/>
          <ac:spMkLst>
            <pc:docMk/>
            <pc:sldMk cId="2772265494" sldId="276"/>
            <ac:spMk id="2" creationId="{E88228F6-0BE1-B66C-13FC-012B40E5D19D}"/>
          </ac:spMkLst>
        </pc:spChg>
        <pc:picChg chg="add mod">
          <ac:chgData name="Ben Nienhuis" userId="2c6c04f1-77c7-44b5-a463-93386779ab63" providerId="ADAL" clId="{BA7F4E2F-EC8A-4F04-B781-1CAA9FE4733E}" dt="2023-04-05T12:16:51.528" v="267" actId="1076"/>
          <ac:picMkLst>
            <pc:docMk/>
            <pc:sldMk cId="2772265494" sldId="276"/>
            <ac:picMk id="3" creationId="{5DA73EB6-B67B-0F80-9D70-D34F05B87316}"/>
          </ac:picMkLst>
        </pc:picChg>
      </pc:sldChg>
      <pc:sldChg chg="addSp delSp modSp add mod">
        <pc:chgData name="Ben Nienhuis" userId="2c6c04f1-77c7-44b5-a463-93386779ab63" providerId="ADAL" clId="{BA7F4E2F-EC8A-4F04-B781-1CAA9FE4733E}" dt="2023-04-05T12:43:24.208" v="510" actId="1076"/>
        <pc:sldMkLst>
          <pc:docMk/>
          <pc:sldMk cId="415741838" sldId="277"/>
        </pc:sldMkLst>
        <pc:spChg chg="mod">
          <ac:chgData name="Ben Nienhuis" userId="2c6c04f1-77c7-44b5-a463-93386779ab63" providerId="ADAL" clId="{BA7F4E2F-EC8A-4F04-B781-1CAA9FE4733E}" dt="2023-04-05T12:41:37.706" v="507" actId="20577"/>
          <ac:spMkLst>
            <pc:docMk/>
            <pc:sldMk cId="415741838" sldId="277"/>
            <ac:spMk id="2" creationId="{E88228F6-0BE1-B66C-13FC-012B40E5D19D}"/>
          </ac:spMkLst>
        </pc:spChg>
        <pc:picChg chg="add del mod">
          <ac:chgData name="Ben Nienhuis" userId="2c6c04f1-77c7-44b5-a463-93386779ab63" providerId="ADAL" clId="{BA7F4E2F-EC8A-4F04-B781-1CAA9FE4733E}" dt="2023-04-05T12:38:12.125" v="418" actId="21"/>
          <ac:picMkLst>
            <pc:docMk/>
            <pc:sldMk cId="415741838" sldId="277"/>
            <ac:picMk id="3" creationId="{9CF60411-9BE4-1351-0FB1-61B3C2FF53DB}"/>
          </ac:picMkLst>
        </pc:picChg>
        <pc:picChg chg="add mod">
          <ac:chgData name="Ben Nienhuis" userId="2c6c04f1-77c7-44b5-a463-93386779ab63" providerId="ADAL" clId="{BA7F4E2F-EC8A-4F04-B781-1CAA9FE4733E}" dt="2023-04-05T12:43:24.208" v="510" actId="1076"/>
          <ac:picMkLst>
            <pc:docMk/>
            <pc:sldMk cId="415741838" sldId="277"/>
            <ac:picMk id="5" creationId="{03A6B08B-25FB-D61F-504C-5BCB34724D9F}"/>
          </ac:picMkLst>
        </pc:picChg>
      </pc:sldChg>
      <pc:sldChg chg="addSp modSp add mod">
        <pc:chgData name="Ben Nienhuis" userId="2c6c04f1-77c7-44b5-a463-93386779ab63" providerId="ADAL" clId="{BA7F4E2F-EC8A-4F04-B781-1CAA9FE4733E}" dt="2023-04-05T12:34:49.594" v="363" actId="20577"/>
        <pc:sldMkLst>
          <pc:docMk/>
          <pc:sldMk cId="4152291703" sldId="278"/>
        </pc:sldMkLst>
        <pc:spChg chg="mod">
          <ac:chgData name="Ben Nienhuis" userId="2c6c04f1-77c7-44b5-a463-93386779ab63" providerId="ADAL" clId="{BA7F4E2F-EC8A-4F04-B781-1CAA9FE4733E}" dt="2023-04-05T12:34:49.594" v="363" actId="20577"/>
          <ac:spMkLst>
            <pc:docMk/>
            <pc:sldMk cId="4152291703" sldId="278"/>
            <ac:spMk id="2" creationId="{E88228F6-0BE1-B66C-13FC-012B40E5D19D}"/>
          </ac:spMkLst>
        </pc:spChg>
        <pc:picChg chg="add mod">
          <ac:chgData name="Ben Nienhuis" userId="2c6c04f1-77c7-44b5-a463-93386779ab63" providerId="ADAL" clId="{BA7F4E2F-EC8A-4F04-B781-1CAA9FE4733E}" dt="2023-04-05T12:21:16.552" v="334" actId="14100"/>
          <ac:picMkLst>
            <pc:docMk/>
            <pc:sldMk cId="4152291703" sldId="278"/>
            <ac:picMk id="5" creationId="{366A8E26-A6E7-90DB-4E32-7FB6443210E3}"/>
          </ac:picMkLst>
        </pc:picChg>
      </pc:sldChg>
      <pc:sldChg chg="addSp modSp add mod modAnim">
        <pc:chgData name="Ben Nienhuis" userId="2c6c04f1-77c7-44b5-a463-93386779ab63" providerId="ADAL" clId="{BA7F4E2F-EC8A-4F04-B781-1CAA9FE4733E}" dt="2023-04-05T12:38:18.002" v="420" actId="1076"/>
        <pc:sldMkLst>
          <pc:docMk/>
          <pc:sldMk cId="618806534" sldId="279"/>
        </pc:sldMkLst>
        <pc:spChg chg="mod">
          <ac:chgData name="Ben Nienhuis" userId="2c6c04f1-77c7-44b5-a463-93386779ab63" providerId="ADAL" clId="{BA7F4E2F-EC8A-4F04-B781-1CAA9FE4733E}" dt="2023-04-05T12:36:54.681" v="411" actId="20577"/>
          <ac:spMkLst>
            <pc:docMk/>
            <pc:sldMk cId="618806534" sldId="279"/>
            <ac:spMk id="2" creationId="{E88228F6-0BE1-B66C-13FC-012B40E5D19D}"/>
          </ac:spMkLst>
        </pc:spChg>
        <pc:picChg chg="add mod">
          <ac:chgData name="Ben Nienhuis" userId="2c6c04f1-77c7-44b5-a463-93386779ab63" providerId="ADAL" clId="{BA7F4E2F-EC8A-4F04-B781-1CAA9FE4733E}" dt="2023-04-05T12:38:18.002" v="420" actId="1076"/>
          <ac:picMkLst>
            <pc:docMk/>
            <pc:sldMk cId="618806534" sldId="279"/>
            <ac:picMk id="3" creationId="{A3382660-104C-E80E-5547-9666C635AA4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3841-7D0E-4ED5-850C-4305C62235CD}" type="datetimeFigureOut">
              <a:rPr lang="nl-NL" smtClean="0"/>
              <a:t>28-3-2024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F346-A44A-4795-9EE5-1A420750B1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7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61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26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568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76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262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165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041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245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915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4CA4255-7712-17B5-AE1E-FB3ECC744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63" y="822813"/>
            <a:ext cx="10039350" cy="139065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95AFA43-6799-7489-2E08-A41BEE90102A}"/>
              </a:ext>
            </a:extLst>
          </p:cNvPr>
          <p:cNvSpPr txBox="1"/>
          <p:nvPr/>
        </p:nvSpPr>
        <p:spPr>
          <a:xfrm>
            <a:off x="4208584" y="4644538"/>
            <a:ext cx="465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PERIODE 4 VERZORGEN GEWAS 1 </a:t>
            </a:r>
          </a:p>
        </p:txBody>
      </p:sp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4 Practicum &amp; High Tech </a:t>
            </a:r>
            <a:r>
              <a:rPr lang="nl-NL" sz="2400" dirty="0" err="1"/>
              <a:t>Horticulture</a:t>
            </a:r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80BE377-C82E-2F0E-E33B-522CBCDC3AB4}"/>
              </a:ext>
            </a:extLst>
          </p:cNvPr>
          <p:cNvSpPr txBox="1"/>
          <p:nvPr/>
        </p:nvSpPr>
        <p:spPr>
          <a:xfrm>
            <a:off x="808892" y="1397675"/>
            <a:ext cx="935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Lesbrief 4</a:t>
            </a:r>
          </a:p>
          <a:p>
            <a:endParaRPr lang="nl-NL" sz="2400" dirty="0"/>
          </a:p>
          <a:p>
            <a:r>
              <a:rPr lang="nl-NL" sz="2400" dirty="0"/>
              <a:t>Maak deze nu!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C7A4A8F-76EB-5687-6376-76B856572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14979" y="2226586"/>
            <a:ext cx="5402980" cy="32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1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4  </a:t>
            </a:r>
          </a:p>
          <a:p>
            <a:endParaRPr lang="nl-NL" sz="2400" dirty="0"/>
          </a:p>
          <a:p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28/3 Les 1 Wat is Vertical </a:t>
            </a:r>
            <a:r>
              <a:rPr lang="nl-NL" sz="2400" dirty="0" err="1"/>
              <a:t>Farming</a:t>
            </a:r>
            <a:endParaRPr lang="nl-NL" sz="2400" dirty="0"/>
          </a:p>
          <a:p>
            <a:r>
              <a:rPr lang="nl-NL" sz="2400" dirty="0"/>
              <a:t>04/4 Les 2 Opzetten practicum</a:t>
            </a:r>
          </a:p>
          <a:p>
            <a:r>
              <a:rPr lang="nl-NL" sz="2400" dirty="0"/>
              <a:t>11/4 Les 3 Practicum &amp; High Tech </a:t>
            </a:r>
            <a:r>
              <a:rPr lang="nl-NL" sz="2400" dirty="0" err="1"/>
              <a:t>Horticulture</a:t>
            </a:r>
            <a:endParaRPr lang="nl-NL" sz="2400" dirty="0"/>
          </a:p>
          <a:p>
            <a:r>
              <a:rPr lang="nl-NL" sz="2400" dirty="0"/>
              <a:t>18/4 Les 4 Practicum &amp; High Tech </a:t>
            </a:r>
            <a:r>
              <a:rPr lang="nl-NL" sz="2400" dirty="0" err="1"/>
              <a:t>Horticulture</a:t>
            </a:r>
            <a:endParaRPr lang="nl-NL" sz="2400" dirty="0"/>
          </a:p>
          <a:p>
            <a:r>
              <a:rPr lang="nl-NL" sz="2400" dirty="0"/>
              <a:t>25/4 Les 5 Practicum &amp; Business Modellen</a:t>
            </a:r>
          </a:p>
          <a:p>
            <a:r>
              <a:rPr lang="nl-NL" sz="2400" dirty="0"/>
              <a:t>09/5 Toets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D5E542D-4CDC-FB58-A49A-EEE3366AA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785" y="328246"/>
            <a:ext cx="3141307" cy="226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8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4 Practicum &amp; High Tech </a:t>
            </a:r>
            <a:r>
              <a:rPr lang="nl-NL" sz="2400" dirty="0" err="1"/>
              <a:t>Horticulture</a:t>
            </a:r>
            <a:endParaRPr lang="nl-NL" sz="24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88228F6-0BE1-B66C-13FC-012B40E5D19D}"/>
              </a:ext>
            </a:extLst>
          </p:cNvPr>
          <p:cNvSpPr txBox="1"/>
          <p:nvPr/>
        </p:nvSpPr>
        <p:spPr>
          <a:xfrm>
            <a:off x="1061156" y="2020711"/>
            <a:ext cx="8037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Deze les:</a:t>
            </a:r>
          </a:p>
          <a:p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Data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Energie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Hygiëne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Type gebouw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Arbeid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Gewaskeuze en toepassing</a:t>
            </a:r>
          </a:p>
        </p:txBody>
      </p:sp>
    </p:spTree>
    <p:extLst>
      <p:ext uri="{BB962C8B-B14F-4D97-AF65-F5344CB8AC3E}">
        <p14:creationId xmlns:p14="http://schemas.microsoft.com/office/powerpoint/2010/main" val="64970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4 Practicum &amp; High Tech </a:t>
            </a:r>
            <a:r>
              <a:rPr lang="nl-NL" sz="2400" dirty="0" err="1"/>
              <a:t>Horticulture</a:t>
            </a:r>
            <a:endParaRPr lang="nl-NL" sz="24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88228F6-0BE1-B66C-13FC-012B40E5D19D}"/>
              </a:ext>
            </a:extLst>
          </p:cNvPr>
          <p:cNvSpPr txBox="1"/>
          <p:nvPr/>
        </p:nvSpPr>
        <p:spPr>
          <a:xfrm>
            <a:off x="1061156" y="2020711"/>
            <a:ext cx="8037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Data management</a:t>
            </a:r>
          </a:p>
          <a:p>
            <a:endParaRPr lang="nl-NL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Verzameling</a:t>
            </a:r>
          </a:p>
          <a:p>
            <a:r>
              <a:rPr lang="nl-NL" sz="2400" dirty="0"/>
              <a:t>Alle informatie uit sensoren kan in databases opgeslagen en gekoppeld worden met teelt prestaties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Verwerking</a:t>
            </a:r>
          </a:p>
          <a:p>
            <a:r>
              <a:rPr lang="nl-NL" sz="2400" dirty="0"/>
              <a:t>Hoe meer </a:t>
            </a:r>
            <a:r>
              <a:rPr lang="nl-NL" sz="2400" dirty="0" err="1"/>
              <a:t>vertical</a:t>
            </a:r>
            <a:r>
              <a:rPr lang="nl-NL" sz="2400" dirty="0"/>
              <a:t> farms komen hoe meer ervaring er gedeeld kan worden.</a:t>
            </a:r>
          </a:p>
          <a:p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7F2C040-ABE1-E1C9-F31D-5DBEEE098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844" y="441793"/>
            <a:ext cx="27527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1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4 Practicum &amp; High Tech </a:t>
            </a:r>
            <a:r>
              <a:rPr lang="nl-NL" sz="2400" dirty="0" err="1"/>
              <a:t>Horticulture</a:t>
            </a:r>
            <a:endParaRPr lang="nl-NL" sz="24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88228F6-0BE1-B66C-13FC-012B40E5D19D}"/>
              </a:ext>
            </a:extLst>
          </p:cNvPr>
          <p:cNvSpPr txBox="1"/>
          <p:nvPr/>
        </p:nvSpPr>
        <p:spPr>
          <a:xfrm>
            <a:off x="1061156" y="2020711"/>
            <a:ext cx="8037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Energie</a:t>
            </a:r>
          </a:p>
          <a:p>
            <a:endParaRPr lang="nl-NL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Elektriciteit voor licht </a:t>
            </a:r>
          </a:p>
          <a:p>
            <a:r>
              <a:rPr lang="nl-NL" sz="2400" dirty="0"/>
              <a:t>Energie is een grote operationele kosten post voor een </a:t>
            </a:r>
            <a:r>
              <a:rPr lang="nl-NL" sz="2400" dirty="0" err="1"/>
              <a:t>Vertical</a:t>
            </a:r>
            <a:r>
              <a:rPr lang="nl-NL" sz="2400" dirty="0"/>
              <a:t> Farm. Bij 16 uur belichting wordt op jaarbasis 400 kWh elektriciteit per m2 gebruikt.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Koeling </a:t>
            </a:r>
          </a:p>
          <a:p>
            <a:r>
              <a:rPr lang="nl-NL" sz="2400" dirty="0"/>
              <a:t>Als er voor belichting 70 W.m⁻² aan energie de teeltruimte in gaat moet het grootste deel daarvan via de koeling van de ruimte weer worden afgevoerd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400" dirty="0"/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47E68AB-5872-DD9C-C3C2-F98E13AA2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534" y="302609"/>
            <a:ext cx="284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2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4 Practicum &amp; High Tech </a:t>
            </a:r>
            <a:r>
              <a:rPr lang="nl-NL" sz="2400" dirty="0" err="1"/>
              <a:t>Horticulture</a:t>
            </a:r>
            <a:endParaRPr lang="nl-NL" sz="24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88228F6-0BE1-B66C-13FC-012B40E5D19D}"/>
              </a:ext>
            </a:extLst>
          </p:cNvPr>
          <p:cNvSpPr txBox="1"/>
          <p:nvPr/>
        </p:nvSpPr>
        <p:spPr>
          <a:xfrm>
            <a:off x="1061156" y="2020711"/>
            <a:ext cx="80376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Hygiëne</a:t>
            </a:r>
          </a:p>
          <a:p>
            <a:endParaRPr lang="nl-NL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Personen</a:t>
            </a:r>
          </a:p>
          <a:p>
            <a:r>
              <a:rPr lang="nl-NL" sz="2400" dirty="0"/>
              <a:t>Bij binnenkomst personen moet er een goede werkwijze zijn om handen te desinfecteren en overdracht via kleding of apparatuur te voorkomen.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Lucht</a:t>
            </a:r>
          </a:p>
          <a:p>
            <a:r>
              <a:rPr lang="nl-NL" sz="2400" dirty="0"/>
              <a:t>Als voor de conditionering lucht van buiten wordt gebruikt, moet deze gefilterd worden om ziekte kiemen en plagen buiten te houden.</a:t>
            </a:r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A73EB6-B67B-0F80-9D70-D34F05B87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053" y="411101"/>
            <a:ext cx="3049709" cy="19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6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4 Practicum &amp; High Tech </a:t>
            </a:r>
            <a:r>
              <a:rPr lang="nl-NL" sz="2400" dirty="0" err="1"/>
              <a:t>Horticulture</a:t>
            </a:r>
            <a:endParaRPr lang="nl-NL" sz="24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88228F6-0BE1-B66C-13FC-012B40E5D19D}"/>
              </a:ext>
            </a:extLst>
          </p:cNvPr>
          <p:cNvSpPr txBox="1"/>
          <p:nvPr/>
        </p:nvSpPr>
        <p:spPr>
          <a:xfrm>
            <a:off x="1061156" y="2020711"/>
            <a:ext cx="8037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Type gebouw</a:t>
            </a:r>
          </a:p>
          <a:p>
            <a:endParaRPr lang="nl-NL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Vele mogelijkheden</a:t>
            </a:r>
          </a:p>
          <a:p>
            <a:r>
              <a:rPr lang="nl-NL" sz="2400" dirty="0" err="1"/>
              <a:t>Vertical</a:t>
            </a:r>
            <a:r>
              <a:rPr lang="nl-NL" sz="2400" dirty="0"/>
              <a:t> Farms zijn er in diverse maten. Er zijn zeecontainers of zelfs kleinere units. Er zijn ook speciaal ontwikkelde en geïsoleerde klimaatgebouwen.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66A8E26-A6E7-90DB-4E32-7FB644321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271" y="451318"/>
            <a:ext cx="3105692" cy="20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9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4 Practicum &amp; High Tech </a:t>
            </a:r>
            <a:r>
              <a:rPr lang="nl-NL" sz="2400" dirty="0" err="1"/>
              <a:t>Horticulture</a:t>
            </a:r>
            <a:endParaRPr lang="nl-NL" sz="24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88228F6-0BE1-B66C-13FC-012B40E5D19D}"/>
              </a:ext>
            </a:extLst>
          </p:cNvPr>
          <p:cNvSpPr txBox="1"/>
          <p:nvPr/>
        </p:nvSpPr>
        <p:spPr>
          <a:xfrm>
            <a:off x="1061156" y="2020711"/>
            <a:ext cx="8037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Arbeid</a:t>
            </a:r>
          </a:p>
          <a:p>
            <a:endParaRPr lang="nl-NL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Interne logistiek</a:t>
            </a:r>
          </a:p>
          <a:p>
            <a:r>
              <a:rPr lang="nl-NL" sz="2400" dirty="0"/>
              <a:t>Ervaring van glastuinbouw leert dat VF goed kan voor eenmalig te oogsten producten, maar moeilijker is voor meermalig te oogsten gewassen.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Automatisering</a:t>
            </a:r>
          </a:p>
          <a:p>
            <a:r>
              <a:rPr lang="nl-NL" sz="2400" dirty="0"/>
              <a:t>Bij de bouw van een </a:t>
            </a:r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r>
              <a:rPr lang="nl-NL" sz="2400" dirty="0"/>
              <a:t> moet de afweging worden gemaakt tussen investeren in hoge mate van automatisering of meer arbeidskosten.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382660-104C-E80E-5547-9666C635A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771" y="419793"/>
            <a:ext cx="2883658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0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4 Practicum &amp; High Tech </a:t>
            </a:r>
            <a:r>
              <a:rPr lang="nl-NL" sz="2400" dirty="0" err="1"/>
              <a:t>Horticulture</a:t>
            </a:r>
            <a:endParaRPr lang="nl-NL" sz="24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88228F6-0BE1-B66C-13FC-012B40E5D19D}"/>
              </a:ext>
            </a:extLst>
          </p:cNvPr>
          <p:cNvSpPr txBox="1"/>
          <p:nvPr/>
        </p:nvSpPr>
        <p:spPr>
          <a:xfrm>
            <a:off x="1061156" y="2020711"/>
            <a:ext cx="8037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Gewaskeuze en toepassing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Veel gebruikt voor:</a:t>
            </a:r>
          </a:p>
          <a:p>
            <a:endParaRPr lang="nl-NL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Sla en kruiden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Weefselkweek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Uitgangsmateriaal (bewortelen)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3A6B08B-25FB-D61F-504C-5BCB34724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510" y="433069"/>
            <a:ext cx="3916987" cy="257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1838"/>
      </p:ext>
    </p:extLst>
  </p:cSld>
  <p:clrMapOvr>
    <a:masterClrMapping/>
  </p:clrMapOvr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6" ma:contentTypeDescription="Een nieuw document maken." ma:contentTypeScope="" ma:versionID="7fe18b1a06a904c6259f887bdd1a399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0898b0b63e522cea48b096f21a662b8a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95E054-A4D1-494E-8569-2006FB09F6F4}">
  <ds:schemaRefs>
    <ds:schemaRef ds:uri="http://schemas.openxmlformats.org/package/2006/metadata/core-properties"/>
    <ds:schemaRef ds:uri="http://schemas.microsoft.com/office/2006/documentManagement/types"/>
    <ds:schemaRef ds:uri="915d7cad-3e71-4cea-95bb-ac32222adf06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82ac19c3-1cff-4f70-a585-2de21a3866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0253127-5F75-4899-B54D-A7D96011AF95}"/>
</file>

<file path=customXml/itemProps3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346</TotalTime>
  <Words>364</Words>
  <Application>Microsoft Office PowerPoint</Application>
  <PresentationFormat>Breedbeeld</PresentationFormat>
  <Paragraphs>75</Paragraphs>
  <Slides>10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Achtergroen PP van zone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6</cp:revision>
  <dcterms:created xsi:type="dcterms:W3CDTF">2021-01-11T10:50:43Z</dcterms:created>
  <dcterms:modified xsi:type="dcterms:W3CDTF">2024-03-28T09:16:17Z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